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767DA9AF-F006-70FA-F4E5-A9445FA32A99}" v="429" dt="2023-05-25T02:36:37.781"/>
    <p1510:client id="{913A71DA-8170-2173-2BBB-8F361C3C3CB7}" v="177" dt="2023-05-22T00:23:32.970"/>
    <p1510:client id="{99D75B4E-21C6-E8BC-400F-B0633983F430}" v="343" dt="2023-05-18T00:26:07.653"/>
    <p1510:client id="{E266C580-417A-EAF1-87B2-683325428A9B}" v="175" dt="2023-05-24T00:55:08.40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modSld">
      <pc:chgData name="Bronson Wharepapa" userId="S::18114@my.sanctamaria.school.nz::fc604165-d948-4f79-adb1-ca2376f8e399" providerId="AD" clId="Web-{767DA9AF-F006-70FA-F4E5-A9445FA32A99}" dt="2023-05-25T02:36:37.781" v="41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2:36:37.781" v="41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2:36:37.781" v="41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26839215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letters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Prints "That is not a valid number" and repeats input.</a:t>
                      </a:r>
                      <a:endParaRPr lang="en-US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Breaks input and moves on to menu choice.</a:t>
                      </a:r>
                      <a:endParaRPr lang="en-NZ"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35</cp:revision>
  <dcterms:modified xsi:type="dcterms:W3CDTF">2023-05-25T02:36:43Z</dcterms:modified>
</cp:coreProperties>
</file>